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12 pt Helvetica* 55 Roman   054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12 pt Helvetica* 55 Roman   054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12 pt Helvetica* 55 Roman   054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12 pt Helvetica* 55 Roman   054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12 pt Helvetica* 55 Roman   054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12 pt Helvetica* 55 Roman   054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12 pt Helvetica* 55 Roman   054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12 pt Helvetica* 55 Roman   054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12 pt Helvetica* 55 Roman   054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1025768" indent="-390768" algn="ctr">
              <a:spcBef>
                <a:spcPts val="0"/>
              </a:spcBef>
              <a:defRPr sz="3200"/>
            </a:lvl2pPr>
            <a:lvl3pPr marL="1660768" indent="-390768" algn="ctr">
              <a:spcBef>
                <a:spcPts val="0"/>
              </a:spcBef>
              <a:defRPr sz="3200"/>
            </a:lvl3pPr>
            <a:lvl4pPr marL="2295768" indent="-390768" algn="ctr">
              <a:spcBef>
                <a:spcPts val="0"/>
              </a:spcBef>
              <a:defRPr sz="3200"/>
            </a:lvl4pPr>
            <a:lvl5pPr marL="2930768" indent="-390768" algn="ctr">
              <a:spcBef>
                <a:spcPts val="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/>
          <p:nvPr>
            <p:ph type="body" sz="quarter" idx="13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/>
          <a:lstStyle/>
          <a:p>
            <a:pPr marL="622300" indent="-622300" defTabSz="808990">
              <a:spcBef>
                <a:spcPts val="5700"/>
              </a:spcBef>
              <a:defRPr sz="4704"/>
            </a:pP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62644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3684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4200" y="-38100"/>
            <a:ext cx="18135600" cy="120966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681340" y="7035800"/>
            <a:ext cx="8396680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9" cy="36840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12 pt Helvetica* 55 Roman   054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12 pt Helvetica* 55 Roman   054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12 pt Helvetica* 55 Roman   054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12 pt Helvetica* 55 Roman   054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12 pt Helvetica* 55 Roman   054"/>
        </a:defRPr>
      </a:lvl5pPr>
      <a:lvl6pPr marL="3761152" marR="0" indent="-586152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12 pt Helvetica* 55 Roman   054"/>
        </a:defRPr>
      </a:lvl6pPr>
      <a:lvl7pPr marL="4396152" marR="0" indent="-586152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12 pt Helvetica* 55 Roman   054"/>
        </a:defRPr>
      </a:lvl7pPr>
      <a:lvl8pPr marL="5031152" marR="0" indent="-586152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12 pt Helvetica* 55 Roman   054"/>
        </a:defRPr>
      </a:lvl8pPr>
      <a:lvl9pPr marL="5666152" marR="0" indent="-586152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12 pt Helvetica* 55 Roman   054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Novena A Title.jpg" descr="Novena A Tit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878" y="496"/>
            <a:ext cx="24389756" cy="13753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Novena Day 2C.jpg" descr="Novena Day 2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Novena Day 2D.jpg" descr="Novena Day 2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Novena Day 3A.jpg" descr="Novena Day 3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Novena Day 3B.jpg" descr="Novena Day 3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Novena Day 3C.jpg" descr="Novena Day 3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Novena Day 3D.jpg" descr="Novena Day 3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Novena Day 4A.jpg" descr="Novena Day 4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Novena Day 4B.jpg" descr="Novena Day 4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Novena Day 4C.jpg" descr="Novena Day 4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Novena Day 4D.jpg" descr="Novena Day 4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Novena B Prayers 1.jpg" descr="Novena B Prayers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Novena Day 5A.jpg" descr="Novena Day 5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Novena Day 5B.jpg" descr="Novena Day 5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Novena Day 5C.jpg" descr="Novena Day 5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Novena Day 5D.jpg" descr="Novena Day 5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Novena Day 6A.jpg" descr="Novena Day 6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Novena Day 6B.jpg" descr="Novena Day 6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Novena Day 6C.jpg" descr="Novena Day 6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Novena Day 6D.jpg" descr="Novena Day 6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Novena Day 7A.jpg" descr="Novena Day 7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Novena Day 7B.jpg" descr="Novena Day 7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Novena B Prayers 2.jpg" descr="Novena B Prayers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Novena Day 7C.jpg" descr="Novena Day 7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Novena Day 7D.jpg" descr="Novena Day 7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Novena Day 8A.jpg" descr="Novena Day 8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Novena Day 8B.jpg" descr="Novena Day 8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Novena Day 8C.jpg" descr="Novena Day 8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Novena Day 8D.jpg" descr="Novena Day 8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Novena Day 9A.jpg" descr="Novena Day 9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Novena Day 9B.jpg" descr="Novena Day 9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Novena Day 9C.jpg" descr="Novena Day 9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Novena Day 9D.jpg" descr="Novena Day 9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Novena Day 1A.jpg" descr="Novena Day 1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77" y="-397"/>
            <a:ext cx="24389954" cy="13753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Novena E Life 1.jpg" descr="Novena E Life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Novena F Card 1.jpg" descr="Novena F Card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Novena F Card 2.jpg" descr="Novena F Card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Novena F Card 3.jpg" descr="Novena F Card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Novena F Card 4.jpg" descr="Novena F Card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Novena Walk 1.jpg" descr="Novena Walk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16933"/>
            <a:ext cx="24384000" cy="13749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Novena Walk 2.jpg" descr="Novena Walk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6934"/>
            <a:ext cx="24384000" cy="1374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Novena Day 1B.jpg" descr="Novena Day 1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Novena Day 1C.jpg" descr="Novena Day 1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Novena Day 1D.jpg" descr="Novena Day 1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Novena Day 2A.jpg" descr="Novena Day 2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Novena Day 2B.jpg" descr="Novena Day 2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4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12 pt Helvetica* 55 Roman   054"/>
        <a:ea typeface="12 pt Helvetica* 55 Roman   054"/>
        <a:cs typeface="12 pt Helvetica* 55 Roman   054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12 pt Helvetica* 55 Roman   054"/>
        <a:ea typeface="12 pt Helvetica* 55 Roman   054"/>
        <a:cs typeface="12 pt Helvetica* 55 Roman   054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